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96"/>
  </p:notesMasterIdLst>
  <p:handoutMasterIdLst>
    <p:handoutMasterId r:id="rId97"/>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890" r:id="rId62"/>
    <p:sldId id="892" r:id="rId63"/>
    <p:sldId id="891" r:id="rId64"/>
    <p:sldId id="893" r:id="rId65"/>
    <p:sldId id="912" r:id="rId66"/>
    <p:sldId id="894" r:id="rId67"/>
    <p:sldId id="896" r:id="rId68"/>
    <p:sldId id="897" r:id="rId69"/>
    <p:sldId id="919" r:id="rId70"/>
    <p:sldId id="918" r:id="rId71"/>
    <p:sldId id="920" r:id="rId72"/>
    <p:sldId id="921" r:id="rId73"/>
    <p:sldId id="898" r:id="rId74"/>
    <p:sldId id="923" r:id="rId75"/>
    <p:sldId id="922" r:id="rId76"/>
    <p:sldId id="924" r:id="rId77"/>
    <p:sldId id="899" r:id="rId78"/>
    <p:sldId id="913" r:id="rId79"/>
    <p:sldId id="900" r:id="rId80"/>
    <p:sldId id="902" r:id="rId81"/>
    <p:sldId id="825" r:id="rId82"/>
    <p:sldId id="803" r:id="rId83"/>
    <p:sldId id="904" r:id="rId84"/>
    <p:sldId id="903" r:id="rId85"/>
    <p:sldId id="905" r:id="rId86"/>
    <p:sldId id="914" r:id="rId87"/>
    <p:sldId id="813" r:id="rId88"/>
    <p:sldId id="799" r:id="rId89"/>
    <p:sldId id="812" r:id="rId90"/>
    <p:sldId id="800" r:id="rId91"/>
    <p:sldId id="806" r:id="rId92"/>
    <p:sldId id="801" r:id="rId93"/>
    <p:sldId id="802" r:id="rId94"/>
    <p:sldId id="822" r:id="rId9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5" autoAdjust="0"/>
    <p:restoredTop sz="71088" autoAdjust="0"/>
  </p:normalViewPr>
  <p:slideViewPr>
    <p:cSldViewPr>
      <p:cViewPr varScale="1">
        <p:scale>
          <a:sx n="113" d="100"/>
          <a:sy n="113" d="100"/>
        </p:scale>
        <p:origin x="1536" y="168"/>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9279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75021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188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5/15/21</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5/15/21</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5/15/21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5/15/21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5/15/21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5/15/21</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5/15/21</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5/15/21</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9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9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Tree>
    <p:extLst>
      <p:ext uri="{BB962C8B-B14F-4D97-AF65-F5344CB8AC3E}">
        <p14:creationId xmlns:p14="http://schemas.microsoft.com/office/powerpoint/2010/main" val="16385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859696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3241431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81</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82</a:t>
            </a:fld>
            <a:endParaRPr lang="en-US"/>
          </a:p>
        </p:txBody>
      </p:sp>
    </p:spTree>
    <p:extLst>
      <p:ext uri="{BB962C8B-B14F-4D97-AF65-F5344CB8AC3E}">
        <p14:creationId xmlns:p14="http://schemas.microsoft.com/office/powerpoint/2010/main" val="2038671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lnSpcReduction="10000"/>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111410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4200854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3315436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046219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88</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89</a:t>
            </a:fld>
            <a:endParaRPr lang="en-US"/>
          </a:p>
        </p:txBody>
      </p:sp>
    </p:spTree>
    <p:extLst>
      <p:ext uri="{BB962C8B-B14F-4D97-AF65-F5344CB8AC3E}">
        <p14:creationId xmlns:p14="http://schemas.microsoft.com/office/powerpoint/2010/main" val="723969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90</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91</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92</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93</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CF085687-94A6-BD43-8115-BB7F02B7F6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4667441"/>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23751</TotalTime>
  <Words>6410</Words>
  <Application>Microsoft Macintosh PowerPoint</Application>
  <PresentationFormat>On-screen Show (16:9)</PresentationFormat>
  <Paragraphs>608</Paragraphs>
  <Slides>94</Slides>
  <Notes>54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Arial</vt:lpstr>
      <vt:lpstr>Calibri</vt:lpstr>
      <vt:lpstr>Calibri Light</vt:lpstr>
      <vt:lpstr>Cambria Math</vt:lpstr>
      <vt:lpstr>Courier</vt:lpstr>
      <vt:lpstr>Lucida Sans</vt:lpstr>
      <vt:lpstr>Tahoma</vt:lpstr>
      <vt:lpstr>Times</vt:lpstr>
      <vt:lpstr>Times New Roman</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Dan Jurafsky</cp:lastModifiedBy>
  <cp:revision>538</cp:revision>
  <cp:lastPrinted>2020-01-23T22:37:17Z</cp:lastPrinted>
  <dcterms:created xsi:type="dcterms:W3CDTF">2010-04-19T15:31:24Z</dcterms:created>
  <dcterms:modified xsi:type="dcterms:W3CDTF">2021-05-15T19:15:09Z</dcterms:modified>
  <cp:category/>
</cp:coreProperties>
</file>